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91" autoAdjust="0"/>
  </p:normalViewPr>
  <p:slideViewPr>
    <p:cSldViewPr>
      <p:cViewPr varScale="1">
        <p:scale>
          <a:sx n="64" d="100"/>
          <a:sy n="64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E72DA-57A9-4738-AB98-7DE8A12EAF5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DD869-B802-476B-95D5-D57E7EEDD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5ECD4-4BA5-44FC-B374-38CE8807C175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4376E-3A44-40F2-8729-EEA63A4F8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F84FA-D8A1-4542-812D-0302FF5CED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36AB09-22EB-41EA-8B3D-17791688491E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07E7E2-D8B7-4EE7-A2DA-45DBD741A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E:\Animation%20Lis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and 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were seated on the train, who or what would be moving compared with you?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Who would be still compared with you?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Position describes the location of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 </a:t>
            </a:r>
            <a:r>
              <a:rPr lang="en-US" b="1" u="sng" dirty="0" smtClean="0"/>
              <a:t>position</a:t>
            </a:r>
            <a:r>
              <a:rPr lang="en-US" dirty="0" smtClean="0"/>
              <a:t> is the location of that place of object.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often describe the position by comparing its position from where you are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example,  you might say the mailbox is 5 meters south from my front door.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71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position is always given compared to an </a:t>
            </a:r>
            <a:r>
              <a:rPr lang="en-US" b="1" u="sng" dirty="0" smtClean="0"/>
              <a:t>origin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origin</a:t>
            </a:r>
            <a:r>
              <a:rPr lang="en-US" dirty="0" smtClean="0"/>
              <a:t> is a </a:t>
            </a:r>
            <a:r>
              <a:rPr lang="en-US" b="1" dirty="0" smtClean="0"/>
              <a:t>fixed reference point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For example, when you give directions from your house to the school, your house is the origin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describing a point on a graph or a number line. 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origin is at zero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positive position</a:t>
            </a:r>
            <a:r>
              <a:rPr lang="en-US" dirty="0" smtClean="0"/>
              <a:t> is to the right or above the origin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Negative position </a:t>
            </a:r>
            <a:r>
              <a:rPr lang="en-US" dirty="0" smtClean="0"/>
              <a:t>is to the left or below the origin. </a:t>
            </a:r>
          </a:p>
          <a:p>
            <a:pPr lvl="1"/>
            <a:r>
              <a:rPr lang="en-US" dirty="0" smtClean="0"/>
              <a:t>Think of longitude and latitude on a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 position</a:t>
            </a:r>
            <a:endParaRPr lang="en-US" dirty="0"/>
          </a:p>
        </p:txBody>
      </p:sp>
      <p:pic>
        <p:nvPicPr>
          <p:cNvPr id="4" name="Content Placeholder 3" descr="x and y coordinate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rcRect l="7709" t="9655" r="7709" b="12812"/>
          <a:stretch>
            <a:fillRect/>
          </a:stretch>
        </p:blipFill>
        <p:spPr>
          <a:xfrm>
            <a:off x="1295400" y="2133600"/>
            <a:ext cx="6380018" cy="43862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/>
          <a:lstStyle/>
          <a:p>
            <a:r>
              <a:rPr lang="en-US" dirty="0" smtClean="0"/>
              <a:t>Measuring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Start at the origin. Walk 5 m to your left and 9 meters to the right and 2 m to the left. Where are you now</a:t>
            </a:r>
          </a:p>
          <a:p>
            <a:pPr algn="ctr">
              <a:buNone/>
            </a:pPr>
            <a:r>
              <a:rPr lang="en-US" dirty="0" smtClean="0"/>
              <a:t>2m </a:t>
            </a:r>
          </a:p>
          <a:p>
            <a:pPr>
              <a:buNone/>
            </a:pPr>
            <a:r>
              <a:rPr lang="en-US" dirty="0" smtClean="0"/>
              <a:t>Start at the origin and walk 2m east, 7m west and 6m east. Where are you now? </a:t>
            </a:r>
          </a:p>
          <a:p>
            <a:pPr algn="ctr">
              <a:buNone/>
            </a:pPr>
            <a:r>
              <a:rPr lang="en-US" dirty="0" smtClean="0"/>
              <a:t>2m east</a:t>
            </a:r>
          </a:p>
          <a:p>
            <a:pPr>
              <a:buNone/>
            </a:pPr>
            <a:r>
              <a:rPr lang="en-US" dirty="0" smtClean="0"/>
              <a:t>Challenge: Walk 10 miles north, 3 miles east, 14 miles south, 2 miles west, 4 miles north and 1 mile west. Where are you now?  </a:t>
            </a:r>
          </a:p>
          <a:p>
            <a:pPr>
              <a:buNone/>
            </a:pPr>
            <a:r>
              <a:rPr lang="en-US" dirty="0" smtClean="0"/>
              <a:t>Back to the origin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is a change in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7696200" cy="4325112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Motion</a:t>
            </a:r>
            <a:r>
              <a:rPr lang="en-US" dirty="0" smtClean="0"/>
              <a:t>- the change of position over time. 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304800" y="2819400"/>
            <a:ext cx="7086601" cy="3227388"/>
            <a:chOff x="48" y="1661"/>
            <a:chExt cx="4224" cy="1985"/>
          </a:xfrm>
        </p:grpSpPr>
        <p:pic>
          <p:nvPicPr>
            <p:cNvPr id="5" name="Picture 94" descr="a.gif                                                          0002CB3F Macintosh                      BCD75535: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" y="1661"/>
              <a:ext cx="4224" cy="1979"/>
            </a:xfrm>
            <a:prstGeom prst="rect">
              <a:avLst/>
            </a:prstGeom>
            <a:noFill/>
          </p:spPr>
        </p:pic>
        <p:sp>
          <p:nvSpPr>
            <p:cNvPr id="6" name="Text Box 95"/>
            <p:cNvSpPr txBox="1">
              <a:spLocks noChangeArrowheads="1"/>
            </p:cNvSpPr>
            <p:nvPr/>
          </p:nvSpPr>
          <p:spPr bwMode="auto">
            <a:xfrm>
              <a:off x="75" y="3360"/>
              <a:ext cx="50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starting</a:t>
              </a:r>
            </a:p>
            <a:p>
              <a:pPr>
                <a:lnSpc>
                  <a:spcPct val="90000"/>
                </a:lnSpc>
              </a:pPr>
              <a:r>
                <a:rPr lang="en-US" sz="1400">
                  <a:solidFill>
                    <a:schemeClr val="bg1"/>
                  </a:solidFill>
                </a:rPr>
                <a:t>position</a:t>
              </a:r>
            </a:p>
          </p:txBody>
        </p:sp>
        <p:sp>
          <p:nvSpPr>
            <p:cNvPr id="7" name="Text Box 96"/>
            <p:cNvSpPr txBox="1">
              <a:spLocks noChangeArrowheads="1"/>
            </p:cNvSpPr>
            <p:nvPr/>
          </p:nvSpPr>
          <p:spPr bwMode="auto">
            <a:xfrm>
              <a:off x="3744" y="3360"/>
              <a:ext cx="50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400" dirty="0">
                  <a:solidFill>
                    <a:schemeClr val="bg1"/>
                  </a:solidFill>
                </a:rPr>
                <a:t> ending</a:t>
              </a:r>
            </a:p>
            <a:p>
              <a:pPr>
                <a:lnSpc>
                  <a:spcPct val="90000"/>
                </a:lnSpc>
              </a:pPr>
              <a:r>
                <a:rPr lang="en-US" sz="1400" dirty="0">
                  <a:solidFill>
                    <a:schemeClr val="bg1"/>
                  </a:solidFill>
                </a:rPr>
                <a:t>position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781800" y="2667000"/>
            <a:ext cx="2057400" cy="230832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As she jumps both her horizontal and vertical position changes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change in an objects position tells you that motion took place, but it does not tell you how quickly the object changed position.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file:///E:/Animation%20List.html#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position</a:t>
            </a:r>
            <a:r>
              <a:rPr lang="en-US" b="1" dirty="0" smtClean="0"/>
              <a:t> </a:t>
            </a:r>
            <a:r>
              <a:rPr lang="en-US" dirty="0" smtClean="0"/>
              <a:t>is described by using a </a:t>
            </a:r>
            <a:r>
              <a:rPr lang="en-US" b="1" u="sng" dirty="0" smtClean="0"/>
              <a:t>reference point</a:t>
            </a:r>
            <a:endParaRPr lang="en-US" u="sng" dirty="0" smtClean="0"/>
          </a:p>
          <a:p>
            <a:pPr>
              <a:buNone/>
            </a:pPr>
            <a:r>
              <a:rPr lang="en-US" b="1" u="sng" dirty="0" smtClean="0"/>
              <a:t>motion</a:t>
            </a:r>
            <a:r>
              <a:rPr lang="en-US" dirty="0" smtClean="0"/>
              <a:t> is described by using a </a:t>
            </a:r>
            <a:r>
              <a:rPr lang="en-US" b="1" dirty="0" smtClean="0"/>
              <a:t>frame of reference as the location of the observer</a:t>
            </a:r>
            <a:r>
              <a:rPr lang="en-US" dirty="0" smtClean="0"/>
              <a:t>, who may be in motion.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364</Words>
  <Application>Microsoft Office PowerPoint</Application>
  <PresentationFormat>On-screen Show (4:3)</PresentationFormat>
  <Paragraphs>55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Motion and Position</vt:lpstr>
      <vt:lpstr>Position describes the location of an object</vt:lpstr>
      <vt:lpstr>Position</vt:lpstr>
      <vt:lpstr>Describing position</vt:lpstr>
      <vt:lpstr>Describing a position</vt:lpstr>
      <vt:lpstr>Measuring distance</vt:lpstr>
      <vt:lpstr>Motion is a change in position</vt:lpstr>
      <vt:lpstr>Describing motion</vt:lpstr>
      <vt:lpstr>Relative Motion</vt:lpstr>
      <vt:lpstr>Relative motion 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and Position</dc:title>
  <dc:creator>Teresa K Myers</dc:creator>
  <cp:lastModifiedBy>Teresa K Dyresen</cp:lastModifiedBy>
  <cp:revision>4</cp:revision>
  <dcterms:created xsi:type="dcterms:W3CDTF">2012-09-13T17:34:14Z</dcterms:created>
  <dcterms:modified xsi:type="dcterms:W3CDTF">2013-12-02T18:54:38Z</dcterms:modified>
</cp:coreProperties>
</file>