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2" r:id="rId9"/>
    <p:sldId id="265" r:id="rId10"/>
    <p:sldId id="26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71" d="100"/>
          <a:sy n="71" d="100"/>
        </p:scale>
        <p:origin x="-4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7981C9-6257-459B-80CC-D7E85A01F153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6A1924C-C86E-40CE-9F9F-FCFC174C0E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0980-7FDA-4C09-A769-DA427B26A780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BF38-1324-482D-A7A7-C0125578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0980-7FDA-4C09-A769-DA427B26A780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BF38-1324-482D-A7A7-C0125578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0980-7FDA-4C09-A769-DA427B26A780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BF38-1324-482D-A7A7-C0125578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0980-7FDA-4C09-A769-DA427B26A780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BF38-1324-482D-A7A7-C0125578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0980-7FDA-4C09-A769-DA427B26A780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BF38-1324-482D-A7A7-C0125578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0980-7FDA-4C09-A769-DA427B26A780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BF38-1324-482D-A7A7-C0125578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0980-7FDA-4C09-A769-DA427B26A780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BF38-1324-482D-A7A7-C0125578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0980-7FDA-4C09-A769-DA427B26A780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BF38-1324-482D-A7A7-C0125578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0980-7FDA-4C09-A769-DA427B26A780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BF38-1324-482D-A7A7-C0125578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0980-7FDA-4C09-A769-DA427B26A780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BF38-1324-482D-A7A7-C0125578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40980-7FDA-4C09-A769-DA427B26A780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BF38-1324-482D-A7A7-C0125578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40980-7FDA-4C09-A769-DA427B26A780}" type="datetimeFigureOut">
              <a:rPr lang="en-US" smtClean="0"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4BF38-1324-482D-A7A7-C01255780A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Classifying forces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Body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force vectors to illustrate the forces acting upon an object or body. </a:t>
            </a:r>
          </a:p>
          <a:p>
            <a:pPr lvl="1"/>
            <a:r>
              <a:rPr lang="en-US" dirty="0" smtClean="0"/>
              <a:t>Show the magnitude and the direction of the force acting on objects.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force is a push or a pull</a:t>
            </a:r>
            <a:endParaRPr lang="en-US" dirty="0"/>
          </a:p>
        </p:txBody>
      </p:sp>
      <p:pic>
        <p:nvPicPr>
          <p:cNvPr id="4" name="Picture 3" descr="tug-o-wa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67000"/>
            <a:ext cx="9144000" cy="308637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types of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Contact Forces</a:t>
            </a:r>
          </a:p>
          <a:p>
            <a:r>
              <a:rPr lang="en-US" dirty="0" smtClean="0"/>
              <a:t>Applied force</a:t>
            </a:r>
          </a:p>
          <a:p>
            <a:r>
              <a:rPr lang="en-US" dirty="0" smtClean="0"/>
              <a:t>Spring force</a:t>
            </a:r>
          </a:p>
          <a:p>
            <a:r>
              <a:rPr lang="en-US" dirty="0" smtClean="0"/>
              <a:t>Frictional force</a:t>
            </a:r>
          </a:p>
          <a:p>
            <a:r>
              <a:rPr lang="en-US" dirty="0" smtClean="0"/>
              <a:t>Tensional force</a:t>
            </a:r>
          </a:p>
          <a:p>
            <a:r>
              <a:rPr lang="en-US" dirty="0" smtClean="0"/>
              <a:t>Normal force</a:t>
            </a:r>
          </a:p>
          <a:p>
            <a:r>
              <a:rPr lang="en-US" dirty="0" smtClean="0"/>
              <a:t>Air resistance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Distant forces</a:t>
            </a:r>
            <a:endParaRPr lang="en-US" dirty="0"/>
          </a:p>
          <a:p>
            <a:r>
              <a:rPr lang="en-US" dirty="0" smtClean="0"/>
              <a:t>Gravitational force (gravity)</a:t>
            </a:r>
          </a:p>
          <a:p>
            <a:r>
              <a:rPr lang="en-US" dirty="0" smtClean="0"/>
              <a:t>Electrical force</a:t>
            </a:r>
          </a:p>
          <a:p>
            <a:r>
              <a:rPr lang="en-US" dirty="0" smtClean="0"/>
              <a:t>Magnetic force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applied for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800600"/>
            <a:ext cx="2495550" cy="1828800"/>
          </a:xfrm>
          <a:prstGeom prst="rect">
            <a:avLst/>
          </a:prstGeom>
        </p:spPr>
      </p:pic>
      <p:pic>
        <p:nvPicPr>
          <p:cNvPr id="6" name="Picture 5" descr="magnet_1_l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4038600"/>
            <a:ext cx="3000375" cy="191513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forces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31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force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Abbreviation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Applied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</a:t>
                      </a:r>
                      <a:r>
                        <a:rPr lang="en-US" sz="1600" baseline="-25000" dirty="0" err="1" smtClean="0"/>
                        <a:t>app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Force that is applied to an object by a person</a:t>
                      </a:r>
                      <a:r>
                        <a:rPr lang="en-US" sz="1600" baseline="0" dirty="0" smtClean="0"/>
                        <a:t> or another object. </a:t>
                      </a:r>
                      <a:endParaRPr lang="en-US" sz="16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Normal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</a:t>
                      </a:r>
                      <a:r>
                        <a:rPr lang="en-US" sz="1600" baseline="-25000" dirty="0" err="1" smtClean="0"/>
                        <a:t>norm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 support force exerted upon an object that is in contact with another stable object</a:t>
                      </a:r>
                      <a:endParaRPr lang="en-US" sz="16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Friction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</a:t>
                      </a:r>
                      <a:r>
                        <a:rPr lang="en-US" sz="1600" baseline="-25000" dirty="0" err="1" smtClean="0"/>
                        <a:t>fric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Is a force</a:t>
                      </a:r>
                      <a:r>
                        <a:rPr lang="en-US" sz="1600" baseline="0" dirty="0" smtClean="0"/>
                        <a:t> exerted by a surface as an object moves across it or makes (sliding) an effort to move across it (static)  </a:t>
                      </a:r>
                      <a:endParaRPr lang="en-US" sz="16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Tension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</a:t>
                      </a:r>
                      <a:r>
                        <a:rPr lang="en-US" sz="1600" baseline="-25000" dirty="0" err="1" smtClean="0"/>
                        <a:t>tens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Force that is transmitted through a string, rope, cable</a:t>
                      </a:r>
                      <a:r>
                        <a:rPr lang="en-US" sz="1600" baseline="0" dirty="0" smtClean="0"/>
                        <a:t> or wire when it is pulled tight by forces acting from opposite ends. </a:t>
                      </a:r>
                      <a:endParaRPr lang="en-US" sz="16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</a:t>
                      </a:r>
                      <a:r>
                        <a:rPr lang="en-US" sz="1600" baseline="-25000" dirty="0" err="1" smtClean="0"/>
                        <a:t>spring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Force exerted by a compressed or stretched</a:t>
                      </a:r>
                      <a:r>
                        <a:rPr lang="en-US" sz="1600" baseline="0" dirty="0" smtClean="0"/>
                        <a:t> spring upon any object that is attached to it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Gravity force- </a:t>
            </a:r>
            <a:r>
              <a:rPr lang="en-US" dirty="0" smtClean="0"/>
              <a:t>attraction to between two objects. </a:t>
            </a:r>
          </a:p>
          <a:p>
            <a:pPr lvl="1"/>
            <a:r>
              <a:rPr lang="en-US" dirty="0" smtClean="0"/>
              <a:t>Also known as weight</a:t>
            </a:r>
          </a:p>
          <a:p>
            <a:pPr lvl="1"/>
            <a:r>
              <a:rPr lang="en-US" dirty="0" err="1" smtClean="0"/>
              <a:t>F</a:t>
            </a:r>
            <a:r>
              <a:rPr lang="en-US" baseline="-25000" dirty="0" err="1" smtClean="0"/>
              <a:t>grav</a:t>
            </a:r>
            <a:endParaRPr lang="en-US" baseline="-25000" dirty="0"/>
          </a:p>
          <a:p>
            <a:pPr lvl="1"/>
            <a:r>
              <a:rPr lang="en-US" dirty="0" smtClean="0"/>
              <a:t>All objects upon earth experience a force of gravity that is directed downward towards the center of the earth.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Forces are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 has both size and direction</a:t>
            </a:r>
            <a:endParaRPr lang="en-US" dirty="0"/>
          </a:p>
        </p:txBody>
      </p:sp>
      <p:pic>
        <p:nvPicPr>
          <p:cNvPr id="4" name="Picture 3" descr="vector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133600"/>
            <a:ext cx="4267200" cy="32004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5867400" y="3200400"/>
            <a:ext cx="7620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858000" y="3200400"/>
            <a:ext cx="13716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62600" y="3810000"/>
            <a:ext cx="312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SIZE of the vector = Magnitude (how strong the force will be)</a:t>
            </a:r>
          </a:p>
          <a:p>
            <a:endParaRPr lang="en-US" dirty="0"/>
          </a:p>
          <a:p>
            <a:r>
              <a:rPr lang="en-US" dirty="0" smtClean="0"/>
              <a:t>DIRECTION of the vector= which direction the force is applied on the object.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and unbalanced forces</a:t>
            </a:r>
            <a:endParaRPr lang="en-US" dirty="0"/>
          </a:p>
        </p:txBody>
      </p:sp>
      <p:pic>
        <p:nvPicPr>
          <p:cNvPr id="9" name="Content Placeholder 8" descr="unbalanced forces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810000" y="1447800"/>
            <a:ext cx="4648199" cy="4572000"/>
          </a:xfrm>
        </p:spPr>
      </p:pic>
      <p:pic>
        <p:nvPicPr>
          <p:cNvPr id="8" name="Content Placeholder 7" descr="balanced forces.gif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84528" y="1752600"/>
            <a:ext cx="3587372" cy="3810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US" b="1" u="sng" dirty="0" smtClean="0"/>
              <a:t>Net force- </a:t>
            </a:r>
            <a:r>
              <a:rPr lang="en-US" dirty="0" smtClean="0"/>
              <a:t>when all the forces are combined </a:t>
            </a:r>
          </a:p>
          <a:p>
            <a:r>
              <a:rPr lang="en-US" b="1" u="sng" dirty="0" smtClean="0"/>
              <a:t>Net force= 0</a:t>
            </a:r>
            <a:r>
              <a:rPr lang="en-US" dirty="0" smtClean="0"/>
              <a:t>, the forces acting on the object is zero</a:t>
            </a:r>
          </a:p>
          <a:p>
            <a:r>
              <a:rPr lang="en-US" b="1" dirty="0" smtClean="0"/>
              <a:t>Net force= 0</a:t>
            </a:r>
            <a:r>
              <a:rPr lang="en-US" b="1" dirty="0" smtClean="0"/>
              <a:t>= </a:t>
            </a:r>
            <a:r>
              <a:rPr lang="en-US" b="1" dirty="0" err="1" smtClean="0"/>
              <a:t>blanced</a:t>
            </a:r>
            <a:r>
              <a:rPr lang="en-US" b="1" dirty="0" smtClean="0"/>
              <a:t>= </a:t>
            </a:r>
            <a:r>
              <a:rPr lang="en-US" b="1" dirty="0" smtClean="0"/>
              <a:t>No Motion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Unbalanced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an unbalanced force can change the motion of an object. </a:t>
            </a:r>
          </a:p>
          <a:p>
            <a:r>
              <a:rPr lang="en-US" dirty="0" smtClean="0"/>
              <a:t>Unbalanced forces cause motion (acceleration)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317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Classifying forces</vt:lpstr>
      <vt:lpstr>What is a force</vt:lpstr>
      <vt:lpstr>2 types of forces</vt:lpstr>
      <vt:lpstr>Contact forces Chart</vt:lpstr>
      <vt:lpstr>Gravity</vt:lpstr>
      <vt:lpstr>Forces are Vectors</vt:lpstr>
      <vt:lpstr>Balanced and unbalanced forces</vt:lpstr>
      <vt:lpstr>Balanced Forces</vt:lpstr>
      <vt:lpstr>Unbalanced forces</vt:lpstr>
      <vt:lpstr>Free Body Diagrams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Classifying forces</dc:title>
  <dc:creator>Teresa K Dyresen</dc:creator>
  <cp:lastModifiedBy>Teresa K Dyresen</cp:lastModifiedBy>
  <cp:revision>7</cp:revision>
  <dcterms:created xsi:type="dcterms:W3CDTF">2014-01-07T17:37:25Z</dcterms:created>
  <dcterms:modified xsi:type="dcterms:W3CDTF">2014-01-07T22:52:44Z</dcterms:modified>
</cp:coreProperties>
</file>